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8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A2E90-E9FE-4A48-885B-81C111B38C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611FF6-D993-496F-8290-D4B961A35D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55825-7697-4305-9A1A-42C231E5A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A0448-56C6-447B-A6B9-33A61FECA046}" type="datetimeFigureOut">
              <a:rPr lang="en-US" smtClean="0"/>
              <a:t>10-Jun-19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519A7-D790-40DA-8278-547703B23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FA3B5-7495-4940-AB7E-4F077D670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AE6-1F61-4DD3-B1E1-A13AD99F03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71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E75DA-7B0E-4960-8725-1C9DAD66C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D79818-61B8-444E-9040-A1923F1289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26DB0-B2EC-40BC-8085-809E0BFCB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A0448-56C6-447B-A6B9-33A61FECA046}" type="datetimeFigureOut">
              <a:rPr lang="en-US" smtClean="0"/>
              <a:t>10-Jun-19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B2D5A-D118-4631-A91B-2CAC6776A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CC986-5DEF-41FC-9A3E-3C813AB08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AE6-1F61-4DD3-B1E1-A13AD99F03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85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230719-3F27-429E-8E4B-7824E696E4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07D8E8-0685-4FF9-B6F2-FCADAD1AE1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7893D-272B-4DE6-A93B-337840DAB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A0448-56C6-447B-A6B9-33A61FECA046}" type="datetimeFigureOut">
              <a:rPr lang="en-US" smtClean="0"/>
              <a:t>10-Jun-19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C27F8-743A-4C94-BF3C-D32AF95D5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B0EC4-0105-455C-B42C-D83E7175A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AE6-1F61-4DD3-B1E1-A13AD99F03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699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D574E-2567-439D-B916-20C3961A3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21AAC-4940-4A8A-B97F-24D4412FF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7C09F-F9A3-49EC-9A0D-5AD23F7E0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A0448-56C6-447B-A6B9-33A61FECA046}" type="datetimeFigureOut">
              <a:rPr lang="en-US" smtClean="0"/>
              <a:t>10-Jun-19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C90EB-F475-4191-8221-4837720C5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40A16-498A-4742-87D5-18AB9049D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AE6-1F61-4DD3-B1E1-A13AD99F03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722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E3BE3-6D1D-4313-A750-408715B78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042E66-0A28-44D5-94F8-4EEDF96D4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3FB75-DA27-4D3B-ABE4-AEB48E5EE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A0448-56C6-447B-A6B9-33A61FECA046}" type="datetimeFigureOut">
              <a:rPr lang="en-US" smtClean="0"/>
              <a:t>10-Jun-19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E55B7-EA8C-491B-B4D5-E6A5C8C22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C0C8A-B700-4918-88D8-404F53B21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AE6-1F61-4DD3-B1E1-A13AD99F03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884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7B147-7F9F-45DA-9153-53D465939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FD0F7-25CA-4AF0-B7F1-F9149C90BE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3085CE-84E2-4CFA-BFE7-C778ED2F98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656341-3A60-4951-AC99-880BBED60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A0448-56C6-447B-A6B9-33A61FECA046}" type="datetimeFigureOut">
              <a:rPr lang="en-US" smtClean="0"/>
              <a:t>10-Jun-19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869603-8AE1-40DE-891A-0C5ADD607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79255A-4EF4-46FA-8C98-137F31344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AE6-1F61-4DD3-B1E1-A13AD99F03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207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D05CB-3F21-461E-88B5-5122C9D51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3B86CB-AEBD-4778-B87A-F0B6E2B04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F6E15C-92CF-4DF9-85A7-DDEFA03C08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B12879-795B-45B1-A2EB-7356EB8F4F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54F474-3373-467F-B328-C14E07CD52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A5D22D-4841-4E5F-AA3E-AE0A3D0C3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A0448-56C6-447B-A6B9-33A61FECA046}" type="datetimeFigureOut">
              <a:rPr lang="en-US" smtClean="0"/>
              <a:t>10-Jun-19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DE5284-72D5-4BC5-A0AB-9BA006B17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11E9AD-40CD-4B87-8C9E-6D31457BE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AE6-1F61-4DD3-B1E1-A13AD99F03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31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DFF32-8C09-43FF-A9CB-A3C2959C7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0E32D6-F2F3-4DB3-9886-71DDE0DE0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A0448-56C6-447B-A6B9-33A61FECA046}" type="datetimeFigureOut">
              <a:rPr lang="en-US" smtClean="0"/>
              <a:t>10-Jun-19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1EB960-9D58-4A0B-9A0E-251D7462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9C367B-DD80-42EE-8727-5A70158CA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AE6-1F61-4DD3-B1E1-A13AD99F03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43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DFF9FE-2E8A-45F0-B49C-BE325880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A0448-56C6-447B-A6B9-33A61FECA046}" type="datetimeFigureOut">
              <a:rPr lang="en-US" smtClean="0"/>
              <a:t>10-Jun-19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D38A81-3670-42C1-9430-72258FBB6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DEDAAB-4378-40A7-9A76-DB99EE9F6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AE6-1F61-4DD3-B1E1-A13AD99F03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173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5D373-9439-4BCC-B14D-228D08E60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C0526A-29F1-4662-9F1B-9354DF249C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EE7CF-D24D-405A-80F1-DB6C768B9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BEF456-7C28-4560-BD82-71ACA8270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A0448-56C6-447B-A6B9-33A61FECA046}" type="datetimeFigureOut">
              <a:rPr lang="en-US" smtClean="0"/>
              <a:t>10-Jun-19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F743C9-ACAE-4816-94E2-91F087ED6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EE15C4-BF8A-41ED-A575-864538FD0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AE6-1F61-4DD3-B1E1-A13AD99F03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57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4DBCA-BCC4-4EF7-8572-37B418FAF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C61D0F-9EFC-4BCE-BF39-F677269071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EF7311-5D6B-4419-93A3-22C94D1B67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9B1029-7FBE-4B35-B471-6613DEF43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A0448-56C6-447B-A6B9-33A61FECA046}" type="datetimeFigureOut">
              <a:rPr lang="en-US" smtClean="0"/>
              <a:t>10-Jun-19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ADF785-D183-404D-8C19-8C5DB0E55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5B3B13-61AB-4F09-A0EE-425426526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B9AE6-1F61-4DD3-B1E1-A13AD99F03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717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8267B7-0C3D-47F8-89C6-B529360F4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CAB63B-9328-4C41-9055-436C99E80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49915-976A-4E1E-A142-0C3227442A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A0448-56C6-447B-A6B9-33A61FECA046}" type="datetimeFigureOut">
              <a:rPr lang="en-US" smtClean="0"/>
              <a:t>10-Jun-19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07499-023D-461C-96D9-F49BBE80B0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CF9FEA-E65C-49C1-A967-AC39EA1700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B9AE6-1F61-4DD3-B1E1-A13AD99F03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02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orthodoc.aaos.org/Hadjichristofi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orthodoc.aaos.org/Hadjichristofi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0BA6-09A2-47E6-A2DD-D4D0B83E5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Rehabilitation Protocol for Meniscal repair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1AED0-6978-420F-9274-89D0A7B5C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007" y="1171284"/>
            <a:ext cx="11241246" cy="4155725"/>
          </a:xfr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pPr marL="514350" indent="-514350"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Immediate toe-touch weight bearing is allowed in a hinged knee brace with range of motion limited to 0 to 90 degrees of flexion.</a:t>
            </a:r>
          </a:p>
          <a:p>
            <a:pPr marL="514350" indent="-514350"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Straight leg raises are began immediately postoperatively.</a:t>
            </a:r>
          </a:p>
          <a:p>
            <a:pPr marL="514350" indent="-514350"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Full weight bearing and gradual strengthening exercises are instituted at 6 weeks postoperatively.</a:t>
            </a:r>
          </a:p>
          <a:p>
            <a:pPr marL="514350" indent="-514350"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In line running is permitted after 4 months.</a:t>
            </a:r>
          </a:p>
          <a:p>
            <a:pPr marL="514350" indent="-514350"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Return to full unrestricted activity is permitted after 6 months if the patient is asymptomatic. 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56FC3C3-DC1D-46C6-BA4F-3E702A60D43C}"/>
              </a:ext>
            </a:extLst>
          </p:cNvPr>
          <p:cNvSpPr txBox="1">
            <a:spLocks/>
          </p:cNvSpPr>
          <p:nvPr/>
        </p:nvSpPr>
        <p:spPr>
          <a:xfrm>
            <a:off x="453007" y="5531636"/>
            <a:ext cx="9251092" cy="10369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800" b="1" dirty="0">
                <a:solidFill>
                  <a:srgbClr val="002060"/>
                </a:solidFill>
              </a:rPr>
              <a:t>Dr Hadjichristofis Stelios   </a:t>
            </a:r>
            <a:r>
              <a:rPr lang="en-US" sz="8000" b="1" dirty="0">
                <a:solidFill>
                  <a:srgbClr val="002060"/>
                </a:solidFill>
              </a:rPr>
              <a:t>FCS(SA)Orth. /  MMed(WITS)Orth </a:t>
            </a:r>
          </a:p>
          <a:p>
            <a:r>
              <a:rPr lang="en-GB" sz="4800" b="1" dirty="0"/>
              <a:t>cell: 00357  99722555                                                   web: </a:t>
            </a:r>
            <a:r>
              <a:rPr lang="en-GB" sz="4800" b="1" u="sng" dirty="0">
                <a:hlinkClick r:id="rId2"/>
              </a:rPr>
              <a:t>http://orthodoc.aaos.org/Hadjichristofis/</a:t>
            </a:r>
            <a:r>
              <a:rPr lang="en-GB" sz="4800" b="1" u="sng" dirty="0"/>
              <a:t>                 </a:t>
            </a:r>
            <a:endParaRPr lang="en-US" sz="4800" dirty="0"/>
          </a:p>
          <a:p>
            <a:r>
              <a:rPr lang="en-GB" sz="4800" b="1" dirty="0"/>
              <a:t>Phone: 22469089 / 092                                                          </a:t>
            </a:r>
            <a:r>
              <a:rPr lang="en-GB" sz="4800" b="1" u="sng" dirty="0"/>
              <a:t>www.bonejointcyprus.com</a:t>
            </a:r>
            <a:endParaRPr lang="en-US" sz="4800" dirty="0"/>
          </a:p>
          <a:p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                                      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A90EDD-8CC3-4CD3-B57E-0C393F698D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7006" y="5929232"/>
            <a:ext cx="2594994" cy="9109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F6FD384-B688-46A8-B696-23623AD2234F}"/>
              </a:ext>
            </a:extLst>
          </p:cNvPr>
          <p:cNvSpPr txBox="1"/>
          <p:nvPr/>
        </p:nvSpPr>
        <p:spPr>
          <a:xfrm>
            <a:off x="0" y="6480038"/>
            <a:ext cx="5117285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Apollonion Private Hospital. Nicosia, CYPRUS </a:t>
            </a:r>
          </a:p>
        </p:txBody>
      </p:sp>
    </p:spTree>
    <p:extLst>
      <p:ext uri="{BB962C8B-B14F-4D97-AF65-F5344CB8AC3E}">
        <p14:creationId xmlns:p14="http://schemas.microsoft.com/office/powerpoint/2010/main" val="1615827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10BA6-09A2-47E6-A2DD-D4D0B83E5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007" y="-2366"/>
            <a:ext cx="11241246" cy="841461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Rehabilitation Protocol for Meniscal repair</a:t>
            </a: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/</a:t>
            </a:r>
            <a:r>
              <a:rPr lang="el-GR" sz="2000" b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Πρωτόκολλο αποκατάστασης μετα από συρραφή μηνίσκου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1AED0-6978-420F-9274-89D0A7B5C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007" y="908705"/>
            <a:ext cx="11241246" cy="4155725"/>
          </a:xfr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>
            <a:normAutofit lnSpcReduction="10000"/>
          </a:bodyPr>
          <a:lstStyle/>
          <a:p>
            <a:r>
              <a:rPr lang="en-US" sz="2000" b="1" dirty="0"/>
              <a:t>Immediate toe-touch weight bearing is allowed in a hinged knee brace with range of motion limited to 0 to 90 degrees of flexion</a:t>
            </a:r>
            <a:r>
              <a:rPr lang="en-US" sz="2000" b="1" dirty="0">
                <a:solidFill>
                  <a:srgbClr val="002060"/>
                </a:solidFill>
              </a:rPr>
              <a:t>.</a:t>
            </a:r>
            <a:r>
              <a:rPr lang="el-GR" sz="2000" b="1" dirty="0">
                <a:solidFill>
                  <a:srgbClr val="002060"/>
                </a:solidFill>
              </a:rPr>
              <a:t>                                                                                                                                         </a:t>
            </a:r>
            <a:r>
              <a:rPr lang="el-GR" sz="2000" b="1" dirty="0">
                <a:solidFill>
                  <a:schemeClr val="accent1"/>
                </a:solidFill>
              </a:rPr>
              <a:t>Επιτρέπεται η άμεση ελαφρύ φόρτιση στα δάκτυλα του ποδιού  με </a:t>
            </a:r>
            <a:r>
              <a:rPr lang="el-GR" sz="2000" b="1" dirty="0" err="1">
                <a:solidFill>
                  <a:schemeClr val="accent1"/>
                </a:solidFill>
              </a:rPr>
              <a:t>λειτουργικο</a:t>
            </a:r>
            <a:r>
              <a:rPr lang="el-GR" sz="2000" b="1" dirty="0">
                <a:solidFill>
                  <a:schemeClr val="accent1"/>
                </a:solidFill>
              </a:rPr>
              <a:t> </a:t>
            </a:r>
            <a:r>
              <a:rPr lang="el-GR" sz="2000" b="1" dirty="0" err="1">
                <a:solidFill>
                  <a:schemeClr val="accent1"/>
                </a:solidFill>
              </a:rPr>
              <a:t>Μηροκνημικο</a:t>
            </a:r>
            <a:r>
              <a:rPr lang="el-GR" sz="2000" b="1" dirty="0">
                <a:solidFill>
                  <a:schemeClr val="accent1"/>
                </a:solidFill>
              </a:rPr>
              <a:t> Νάρθηκα Ακινητοποίησης του Γόνατος με  εύρος της κίνησης που περιορίζεται σε 0 έως 90 μοίρες κάμψη.</a:t>
            </a:r>
            <a:endParaRPr lang="en-US" sz="2000" b="1" dirty="0">
              <a:solidFill>
                <a:schemeClr val="accent1"/>
              </a:solidFill>
            </a:endParaRPr>
          </a:p>
          <a:p>
            <a:pPr marL="514350" indent="-514350"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Straight leg raises are began immediately postoperatively.</a:t>
            </a:r>
          </a:p>
          <a:p>
            <a:pPr marL="514350" indent="-514350"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Full weight bearing and gradual strengthening exercises are instituted at 6 weeks postoperatively.</a:t>
            </a:r>
          </a:p>
          <a:p>
            <a:pPr marL="514350" indent="-514350"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In line running is permitted after 4 months.</a:t>
            </a:r>
          </a:p>
          <a:p>
            <a:pPr marL="514350" indent="-514350">
              <a:buAutoNum type="arabicPeriod"/>
            </a:pPr>
            <a:r>
              <a:rPr lang="en-US" b="1" dirty="0">
                <a:solidFill>
                  <a:srgbClr val="002060"/>
                </a:solidFill>
              </a:rPr>
              <a:t>Return to full unrestricted activity is permitted after 6 months if the patient is asymptomatic. 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56FC3C3-DC1D-46C6-BA4F-3E702A60D43C}"/>
              </a:ext>
            </a:extLst>
          </p:cNvPr>
          <p:cNvSpPr txBox="1">
            <a:spLocks/>
          </p:cNvSpPr>
          <p:nvPr/>
        </p:nvSpPr>
        <p:spPr>
          <a:xfrm>
            <a:off x="453007" y="5531636"/>
            <a:ext cx="9251092" cy="10369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800" b="1" dirty="0">
                <a:solidFill>
                  <a:srgbClr val="002060"/>
                </a:solidFill>
              </a:rPr>
              <a:t>Dr Hadjichristofis Stelios   </a:t>
            </a:r>
            <a:r>
              <a:rPr lang="en-US" sz="8000" b="1" dirty="0">
                <a:solidFill>
                  <a:srgbClr val="002060"/>
                </a:solidFill>
              </a:rPr>
              <a:t>FCS(SA)Orth. /  MMed(WITS)Orth </a:t>
            </a:r>
          </a:p>
          <a:p>
            <a:r>
              <a:rPr lang="en-GB" sz="4800" b="1" dirty="0"/>
              <a:t>cell: 00357  99722555                                                   web: </a:t>
            </a:r>
            <a:r>
              <a:rPr lang="en-GB" sz="4800" b="1" u="sng" dirty="0">
                <a:hlinkClick r:id="rId2"/>
              </a:rPr>
              <a:t>http://orthodoc.aaos.org/Hadjichristofis/</a:t>
            </a:r>
            <a:r>
              <a:rPr lang="en-GB" sz="4800" b="1" u="sng" dirty="0"/>
              <a:t>                 </a:t>
            </a:r>
            <a:endParaRPr lang="en-US" sz="4800" dirty="0"/>
          </a:p>
          <a:p>
            <a:r>
              <a:rPr lang="en-GB" sz="4800" b="1" dirty="0"/>
              <a:t>Phone: 22469089 / 092                                                          </a:t>
            </a:r>
            <a:r>
              <a:rPr lang="en-GB" sz="4800" b="1" u="sng" dirty="0"/>
              <a:t>www.bonejointcyprus.com</a:t>
            </a:r>
            <a:endParaRPr lang="en-US" sz="4800" dirty="0"/>
          </a:p>
          <a:p>
            <a:r>
              <a:rPr lang="en-US" b="1" dirty="0">
                <a:solidFill>
                  <a:schemeClr val="bg2">
                    <a:lumMod val="25000"/>
                  </a:schemeClr>
                </a:solidFill>
              </a:rPr>
              <a:t>                                      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A90EDD-8CC3-4CD3-B57E-0C393F698D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7006" y="5929232"/>
            <a:ext cx="2594994" cy="9109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F6FD384-B688-46A8-B696-23623AD2234F}"/>
              </a:ext>
            </a:extLst>
          </p:cNvPr>
          <p:cNvSpPr txBox="1"/>
          <p:nvPr/>
        </p:nvSpPr>
        <p:spPr>
          <a:xfrm>
            <a:off x="0" y="6480038"/>
            <a:ext cx="5117285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Apollonion Private Hospital. Nicosia, CYPRUS </a:t>
            </a:r>
          </a:p>
        </p:txBody>
      </p:sp>
    </p:spTree>
    <p:extLst>
      <p:ext uri="{BB962C8B-B14F-4D97-AF65-F5344CB8AC3E}">
        <p14:creationId xmlns:p14="http://schemas.microsoft.com/office/powerpoint/2010/main" val="1031269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6202</TotalTime>
  <Words>286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Rehabilitation Protocol for Meniscal repair</vt:lpstr>
      <vt:lpstr>Rehabilitation Protocol for Meniscal repair   /   Πρωτόκολλο αποκατάστασης μετα από συρραφή μηνίσκου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DRSTELIOSH</dc:creator>
  <cp:lastModifiedBy>DRSTELIOSH</cp:lastModifiedBy>
  <cp:revision>9</cp:revision>
  <cp:lastPrinted>2019-06-14T05:20:11Z</cp:lastPrinted>
  <dcterms:created xsi:type="dcterms:W3CDTF">2019-05-14T16:04:03Z</dcterms:created>
  <dcterms:modified xsi:type="dcterms:W3CDTF">2019-06-14T10:58:17Z</dcterms:modified>
</cp:coreProperties>
</file>