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7"/>
  </p:handoutMasterIdLst>
  <p:sldIdLst>
    <p:sldId id="258" r:id="rId2"/>
    <p:sldId id="260" r:id="rId3"/>
    <p:sldId id="259" r:id="rId4"/>
    <p:sldId id="262" r:id="rId5"/>
    <p:sldId id="257" r:id="rId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DB78EC9-509D-47BB-ACED-B55C4C8BA50A}" type="datetimeFigureOut">
              <a:rPr lang="en-US" smtClean="0"/>
              <a:t>23-Apr-12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A1CDB50-0009-4FC1-9457-709E440ED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9191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B836F-1C63-4FBC-AF6D-9ECB31555596}" type="datetimeFigureOut">
              <a:rPr lang="en-ZA" smtClean="0">
                <a:solidFill>
                  <a:prstClr val="black">
                    <a:tint val="75000"/>
                  </a:prstClr>
                </a:solidFill>
              </a:rPr>
              <a:pPr/>
              <a:t>2012/04/23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62E9B-3A40-4EDE-A2BE-698586517B96}" type="slidenum">
              <a:rPr lang="en-Z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13212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B836F-1C63-4FBC-AF6D-9ECB31555596}" type="datetimeFigureOut">
              <a:rPr lang="en-ZA" smtClean="0">
                <a:solidFill>
                  <a:prstClr val="black">
                    <a:tint val="75000"/>
                  </a:prstClr>
                </a:solidFill>
              </a:rPr>
              <a:pPr/>
              <a:t>2012/04/23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62E9B-3A40-4EDE-A2BE-698586517B96}" type="slidenum">
              <a:rPr lang="en-Z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26251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B836F-1C63-4FBC-AF6D-9ECB31555596}" type="datetimeFigureOut">
              <a:rPr lang="en-ZA" smtClean="0">
                <a:solidFill>
                  <a:prstClr val="black">
                    <a:tint val="75000"/>
                  </a:prstClr>
                </a:solidFill>
              </a:rPr>
              <a:pPr/>
              <a:t>2012/04/23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62E9B-3A40-4EDE-A2BE-698586517B96}" type="slidenum">
              <a:rPr lang="en-Z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61652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B836F-1C63-4FBC-AF6D-9ECB31555596}" type="datetimeFigureOut">
              <a:rPr lang="en-ZA" smtClean="0">
                <a:solidFill>
                  <a:prstClr val="black">
                    <a:tint val="75000"/>
                  </a:prstClr>
                </a:solidFill>
              </a:rPr>
              <a:pPr/>
              <a:t>2012/04/23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62E9B-3A40-4EDE-A2BE-698586517B96}" type="slidenum">
              <a:rPr lang="en-Z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0153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B836F-1C63-4FBC-AF6D-9ECB31555596}" type="datetimeFigureOut">
              <a:rPr lang="en-ZA" smtClean="0">
                <a:solidFill>
                  <a:prstClr val="black">
                    <a:tint val="75000"/>
                  </a:prstClr>
                </a:solidFill>
              </a:rPr>
              <a:pPr/>
              <a:t>2012/04/23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62E9B-3A40-4EDE-A2BE-698586517B96}" type="slidenum">
              <a:rPr lang="en-Z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09888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B836F-1C63-4FBC-AF6D-9ECB31555596}" type="datetimeFigureOut">
              <a:rPr lang="en-ZA" smtClean="0">
                <a:solidFill>
                  <a:prstClr val="black">
                    <a:tint val="75000"/>
                  </a:prstClr>
                </a:solidFill>
              </a:rPr>
              <a:pPr/>
              <a:t>2012/04/23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62E9B-3A40-4EDE-A2BE-698586517B96}" type="slidenum">
              <a:rPr lang="en-Z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3549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B836F-1C63-4FBC-AF6D-9ECB31555596}" type="datetimeFigureOut">
              <a:rPr lang="en-ZA" smtClean="0">
                <a:solidFill>
                  <a:prstClr val="black">
                    <a:tint val="75000"/>
                  </a:prstClr>
                </a:solidFill>
              </a:rPr>
              <a:pPr/>
              <a:t>2012/04/23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62E9B-3A40-4EDE-A2BE-698586517B96}" type="slidenum">
              <a:rPr lang="en-Z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5964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B836F-1C63-4FBC-AF6D-9ECB31555596}" type="datetimeFigureOut">
              <a:rPr lang="en-ZA" smtClean="0">
                <a:solidFill>
                  <a:prstClr val="black">
                    <a:tint val="75000"/>
                  </a:prstClr>
                </a:solidFill>
              </a:rPr>
              <a:pPr/>
              <a:t>2012/04/23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62E9B-3A40-4EDE-A2BE-698586517B96}" type="slidenum">
              <a:rPr lang="en-Z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46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B836F-1C63-4FBC-AF6D-9ECB31555596}" type="datetimeFigureOut">
              <a:rPr lang="en-ZA" smtClean="0">
                <a:solidFill>
                  <a:prstClr val="black">
                    <a:tint val="75000"/>
                  </a:prstClr>
                </a:solidFill>
              </a:rPr>
              <a:pPr/>
              <a:t>2012/04/23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62E9B-3A40-4EDE-A2BE-698586517B96}" type="slidenum">
              <a:rPr lang="en-Z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04899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B836F-1C63-4FBC-AF6D-9ECB31555596}" type="datetimeFigureOut">
              <a:rPr lang="en-ZA" smtClean="0">
                <a:solidFill>
                  <a:prstClr val="black">
                    <a:tint val="75000"/>
                  </a:prstClr>
                </a:solidFill>
              </a:rPr>
              <a:pPr/>
              <a:t>2012/04/23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62E9B-3A40-4EDE-A2BE-698586517B96}" type="slidenum">
              <a:rPr lang="en-Z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21574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B836F-1C63-4FBC-AF6D-9ECB31555596}" type="datetimeFigureOut">
              <a:rPr lang="en-ZA" smtClean="0">
                <a:solidFill>
                  <a:prstClr val="black">
                    <a:tint val="75000"/>
                  </a:prstClr>
                </a:solidFill>
              </a:rPr>
              <a:pPr/>
              <a:t>2012/04/23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62E9B-3A40-4EDE-A2BE-698586517B96}" type="slidenum">
              <a:rPr lang="en-Z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24525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2B836F-1C63-4FBC-AF6D-9ECB31555596}" type="datetimeFigureOut">
              <a:rPr lang="en-ZA" smtClean="0">
                <a:solidFill>
                  <a:prstClr val="black">
                    <a:tint val="75000"/>
                  </a:prstClr>
                </a:solidFill>
              </a:rPr>
              <a:pPr/>
              <a:t>2012/04/23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362E9B-3A40-4EDE-A2BE-698586517B96}" type="slidenum">
              <a:rPr lang="en-Z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4786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Hadji Upstairs\Pictures\MS dis\Image2-1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-37749"/>
            <a:ext cx="5616624" cy="6840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30243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Shoulder pain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Impingement </a:t>
            </a:r>
            <a:r>
              <a:rPr lang="en-ZA" dirty="0" smtClean="0"/>
              <a:t> </a:t>
            </a:r>
            <a:r>
              <a:rPr lang="en-ZA" sz="1600" b="1" dirty="0" smtClean="0"/>
              <a:t>(strike, to encroach;  </a:t>
            </a:r>
            <a:r>
              <a:rPr lang="el-GR" sz="1600" b="1" dirty="0" smtClean="0"/>
              <a:t>    Κορακα)</a:t>
            </a:r>
          </a:p>
          <a:p>
            <a:r>
              <a:rPr lang="en-ZA" sz="1600" b="1" dirty="0" smtClean="0"/>
              <a:t>Stage I     Reversible oedema   - 25 </a:t>
            </a:r>
            <a:r>
              <a:rPr lang="en-ZA" sz="1600" b="1" dirty="0" err="1" smtClean="0"/>
              <a:t>yrs</a:t>
            </a:r>
            <a:endParaRPr lang="en-ZA" sz="1600" b="1" dirty="0" smtClean="0"/>
          </a:p>
          <a:p>
            <a:r>
              <a:rPr lang="en-ZA" sz="1600" b="1" dirty="0" smtClean="0"/>
              <a:t>Stage II     Irreversible fibrotic  changes   25 – 40 </a:t>
            </a:r>
            <a:r>
              <a:rPr lang="en-ZA" sz="1600" b="1" dirty="0" err="1" smtClean="0"/>
              <a:t>yrs</a:t>
            </a:r>
            <a:endParaRPr lang="en-ZA" sz="1600" b="1" dirty="0" smtClean="0"/>
          </a:p>
          <a:p>
            <a:r>
              <a:rPr lang="en-ZA" sz="1600" b="1" dirty="0" smtClean="0"/>
              <a:t>Stage III     Bone spurs on the acromion and rot. Cuff tears</a:t>
            </a:r>
          </a:p>
          <a:p>
            <a:endParaRPr lang="en-ZA" sz="1600" b="1" dirty="0"/>
          </a:p>
          <a:p>
            <a:r>
              <a:rPr lang="en-ZA" sz="1600" b="1" dirty="0" smtClean="0"/>
              <a:t>Stage I and early II  -  treatment  –  Conservative, nonsurgical</a:t>
            </a:r>
          </a:p>
          <a:p>
            <a:r>
              <a:rPr lang="en-ZA" sz="1600" b="1" dirty="0" smtClean="0"/>
              <a:t>Stage II late and III  -  treatment  -  Surgical : </a:t>
            </a:r>
            <a:r>
              <a:rPr lang="en-ZA" sz="1600" b="1" dirty="0" err="1" smtClean="0"/>
              <a:t>acromioplasty</a:t>
            </a:r>
            <a:r>
              <a:rPr lang="en-ZA" sz="1600" b="1" dirty="0" smtClean="0"/>
              <a:t> +/- Rotator cuff          </a:t>
            </a:r>
          </a:p>
          <a:p>
            <a:pPr marL="0" indent="0">
              <a:buNone/>
            </a:pPr>
            <a:r>
              <a:rPr lang="en-ZA" sz="1600" b="1" dirty="0" smtClean="0"/>
              <a:t>                                                          Repair  </a:t>
            </a:r>
            <a:endParaRPr lang="en-ZA" sz="1600" b="1" dirty="0"/>
          </a:p>
        </p:txBody>
      </p:sp>
    </p:spTree>
    <p:extLst>
      <p:ext uri="{BB962C8B-B14F-4D97-AF65-F5344CB8AC3E}">
        <p14:creationId xmlns:p14="http://schemas.microsoft.com/office/powerpoint/2010/main" val="1734687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Hadji Upstairs\Pictures\MS dis\Image1-2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72201">
            <a:off x="97329" y="1625939"/>
            <a:ext cx="8915341" cy="48084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03243" y="1300118"/>
            <a:ext cx="1728192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ZA" dirty="0">
              <a:solidFill>
                <a:prstClr val="black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7200" y="5334000"/>
            <a:ext cx="7772400" cy="762000"/>
          </a:xfrm>
          <a:prstGeom prst="rect">
            <a:avLst/>
          </a:prstGeom>
          <a:noFill/>
          <a:ln w="38100"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en-ZA" dirty="0">
              <a:solidFill>
                <a:prstClr val="black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00847" y="724054"/>
            <a:ext cx="2333153" cy="369332"/>
          </a:xfrm>
          <a:prstGeom prst="rect">
            <a:avLst/>
          </a:prstGeom>
          <a:noFill/>
          <a:ln w="38100"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ZA" dirty="0">
                <a:solidFill>
                  <a:prstClr val="black"/>
                </a:solidFill>
              </a:rPr>
              <a:t>Shoulder Impingement</a:t>
            </a:r>
          </a:p>
        </p:txBody>
      </p:sp>
    </p:spTree>
    <p:extLst>
      <p:ext uri="{BB962C8B-B14F-4D97-AF65-F5344CB8AC3E}">
        <p14:creationId xmlns:p14="http://schemas.microsoft.com/office/powerpoint/2010/main" val="838330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bertus Medium" pitchFamily="34" charset="0"/>
              </a:rPr>
              <a:t>REHABILITATION OF THE SHOULDER</a:t>
            </a:r>
            <a:endParaRPr lang="en-US" sz="2400" dirty="0">
              <a:solidFill>
                <a:schemeClr val="bg1">
                  <a:lumMod val="6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lbertus Medium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Phase 1: Protection and Resolution of symptoms.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Phase 2: Restoration of Motion.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Phase 3: Restoration of strength and dynamic stability.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Phase 4: Return to work.</a:t>
            </a:r>
            <a:endParaRPr lang="en-US" dirty="0">
              <a:solidFill>
                <a:schemeClr val="bg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44175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Hadji Upstairs\Pictures\MS dis\Image1-2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405"/>
            <a:ext cx="7560840" cy="679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329576" y="405"/>
            <a:ext cx="2412840" cy="646331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ZA" sz="3600" b="1" dirty="0">
                <a:solidFill>
                  <a:srgbClr val="4F81BD">
                    <a:lumMod val="75000"/>
                  </a:srgbClr>
                </a:solidFill>
                <a:latin typeface="Algerian" pitchFamily="82" charset="0"/>
              </a:rPr>
              <a:t>Shoulder</a:t>
            </a:r>
          </a:p>
        </p:txBody>
      </p:sp>
    </p:spTree>
    <p:extLst>
      <p:ext uri="{BB962C8B-B14F-4D97-AF65-F5344CB8AC3E}">
        <p14:creationId xmlns:p14="http://schemas.microsoft.com/office/powerpoint/2010/main" val="3040920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745</TotalTime>
  <Words>106</Words>
  <Application>Microsoft Office PowerPoint</Application>
  <PresentationFormat>On-screen Show (4:3)</PresentationFormat>
  <Paragraphs>17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1_Office Theme</vt:lpstr>
      <vt:lpstr>PowerPoint Presentation</vt:lpstr>
      <vt:lpstr>Shoulder pain</vt:lpstr>
      <vt:lpstr>PowerPoint Presentation</vt:lpstr>
      <vt:lpstr>REHABILITATION OF THE SHOULDER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Server</dc:creator>
  <cp:lastModifiedBy>Server</cp:lastModifiedBy>
  <cp:revision>8</cp:revision>
  <cp:lastPrinted>2012-04-23T05:52:47Z</cp:lastPrinted>
  <dcterms:created xsi:type="dcterms:W3CDTF">2011-11-07T05:31:39Z</dcterms:created>
  <dcterms:modified xsi:type="dcterms:W3CDTF">2012-04-23T17:40:36Z</dcterms:modified>
</cp:coreProperties>
</file>