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D666-9995-46FF-BC26-92E3EE1EF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A853E-CC51-401A-B9C9-BC5CAFE14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C356F-BA6D-4B25-A9DB-DDA97E05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FB6E9-A4B1-41C6-AED0-AE7B9065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CD621-0D52-42EA-88D3-BBD81D28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3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6ED6-196A-4072-8A7F-B008471B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3ECCC-490D-4D95-AA3C-CF4BCB49F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14AA1-0083-4069-90B0-7FF897CE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C1AED-F2A5-4B5B-8BFC-E910247D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11AA9-F29E-4F4C-9A35-7CCA42D6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FFB668-4D60-41DC-BADB-84ACABE10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4A7B1-0B1D-4328-AB5A-DA1320681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7031-86F4-41B3-AB88-4F600530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E71BF-0DF8-40CF-9EF6-F61BB224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184AC-7245-480F-8C77-DB26DAC1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2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D88E-ACD9-4A06-84C5-A34C8128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9DC2B-B97C-4F44-BE3A-46124D2BF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ED780-5F68-41D4-B360-345F5122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D6178-4F9B-44B8-8821-AFB8D145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4A1BB-FCB3-4835-AD18-1F2DCD5A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F4C6-6FA8-494A-B27D-B895F17F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E80C6-B3CF-4334-BFCD-B22ABC10B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55AF5-E2EA-4166-93A9-49B62355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49E81-6E5E-4B48-982B-58B29664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415AF-1B65-43F8-B76F-A4B1AC79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16F2-8097-4805-BFA9-E9D13677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3E068-DE05-4281-9123-D3CC7CD31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3BD33-519A-47CA-80A5-9554CB97F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33897-24D8-4FF3-85FC-4826573F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F457C-562E-44BF-A30D-8CAF9224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4767E-588A-4DA3-8EA3-F85550A8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8B46-AC7E-4614-AB2C-D84C68CE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3043-9A66-418B-9419-F6EE86174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8EBF8-DB2C-479C-8A39-B24186EF1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D06CA-7977-4611-B699-2D128A500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2BF2D-6069-410F-8F9D-CC0A88F32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45E9B-5174-4679-A819-F1D77559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598EB-15F8-4297-ABFE-EE271018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3B0D9-42C9-4FC5-B1B3-A8B33018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8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4989-93D1-4231-A807-9720B510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824D-478E-4333-98DD-359ACF6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0D6FC-00E2-4725-AF66-9C6EA408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E1FBB-D96D-4A54-8FC1-F6AD5C54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9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68EEB-63E2-4679-8062-121CE592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ED705-71B7-4790-9D38-20D7932A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CBA4C-7950-4CB6-AB7C-4DA7E25B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0F3B-1A74-4863-B55D-A6D5FE3B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FCC8-8DDC-4854-B595-6427CC4C5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924BB-59B6-4DED-9DBA-B5FD53D38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53D1A-0422-4583-AF94-5330F7AD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E51FD-27F9-4A20-854A-67D77F57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F10D6-5534-48B3-9055-1FEB956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1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52B2-C352-435D-BF21-D3153921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78A29-911B-4DF5-AAA2-C1E6F742C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ADF77-4C5D-4D46-B9CB-8EE34E5D4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8E2F4-31E0-4494-B365-67978BCA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2970B-0855-4D9D-9148-32C24939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FF378-7974-4B73-B6BD-41964838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5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B561E-1805-45F3-88AE-514E3612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A7BE2-DDD7-49F8-B409-E0F1F429D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4DF9-1717-4508-BC23-A34A5C303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41B4-FFA7-443B-BFC8-29CD1A925BFE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128FE-24D8-4F24-89E9-1230AD75B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046CF-0BA4-4809-91DE-204DB6862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38CF-F4D1-459F-9D0C-CC76DF713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6CA5B-6D64-4667-814B-FC3F901CC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74" y="0"/>
            <a:ext cx="2806813" cy="3269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1B77C-79D8-4B39-9E75-D636455EE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32" y="-360726"/>
            <a:ext cx="2588864" cy="4667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5E215-E1BF-48C5-A79D-D7FD75C65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1105" y="45694"/>
            <a:ext cx="3806737" cy="2855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C77E89-9AA4-44A4-89B1-F1435B41F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8576" y="3717972"/>
            <a:ext cx="3588604" cy="2691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5B7B85-4FA7-4916-B9F0-9745BB7243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1273" y="3717970"/>
            <a:ext cx="3588606" cy="26914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09C572-64A0-4330-8F3B-4C65E66A7B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5715" y="3662377"/>
            <a:ext cx="3806738" cy="2855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06B59E-2C73-4035-BB5C-5C6716561F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7184" y="439056"/>
            <a:ext cx="4497176" cy="3372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A447B8-72E3-4484-8B37-AAC9039739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8180" y="3734879"/>
            <a:ext cx="3723878" cy="2792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EDF3BE-C295-48FE-8863-E98A01FC7E38}"/>
              </a:ext>
            </a:extLst>
          </p:cNvPr>
          <p:cNvSpPr txBox="1"/>
          <p:nvPr/>
        </p:nvSpPr>
        <p:spPr>
          <a:xfrm>
            <a:off x="1157681" y="6211669"/>
            <a:ext cx="8833607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years old. Severe supracondylar fracture Left Elbow. Injury radial nerve and brachial artery. Compartment syndrome. Open reduction + decompression.</a:t>
            </a:r>
          </a:p>
        </p:txBody>
      </p:sp>
    </p:spTree>
    <p:extLst>
      <p:ext uri="{BB962C8B-B14F-4D97-AF65-F5344CB8AC3E}">
        <p14:creationId xmlns:p14="http://schemas.microsoft.com/office/powerpoint/2010/main" val="266446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AF850-8C2E-48FD-B69B-332F16637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321" y="-2"/>
            <a:ext cx="588767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A4C886-A19C-40BB-BB10-86CDA1EF0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9214" y="860568"/>
            <a:ext cx="6849147" cy="5136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365160-A4DA-4F9F-8692-5E4D0C403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232071" y="989418"/>
            <a:ext cx="6858002" cy="48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2A395-6101-4666-8EFA-24E2668E2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8" y="0"/>
            <a:ext cx="354955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169060-0361-4704-BF0E-AB88AFDB7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1" y="0"/>
            <a:ext cx="5685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3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5E802-AE05-4886-87B2-907AA390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52" y="0"/>
            <a:ext cx="524634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A46092-8604-45DF-BC62-FB82BA18C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96" y="-116976"/>
            <a:ext cx="79362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2E08A-7D3C-4B2A-9008-6878226B9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61" y="0"/>
            <a:ext cx="5518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4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59C66-AFC9-4906-B50F-1DF7F31D9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76" y="0"/>
            <a:ext cx="798262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25E316-2467-4E15-9959-A772857F1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457991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B9118-ADFB-48DE-A3A8-311387954FDC}"/>
              </a:ext>
            </a:extLst>
          </p:cNvPr>
          <p:cNvSpPr txBox="1"/>
          <p:nvPr/>
        </p:nvSpPr>
        <p:spPr>
          <a:xfrm>
            <a:off x="3931949" y="6304003"/>
            <a:ext cx="7360285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One year after surgery. Bone united, No neurology. Full range of movement</a:t>
            </a:r>
          </a:p>
        </p:txBody>
      </p:sp>
    </p:spTree>
    <p:extLst>
      <p:ext uri="{BB962C8B-B14F-4D97-AF65-F5344CB8AC3E}">
        <p14:creationId xmlns:p14="http://schemas.microsoft.com/office/powerpoint/2010/main" val="293079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14541</TotalTime>
  <Words>40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DRSTELIOSH</dc:creator>
  <cp:lastModifiedBy>Stelios Hadjichristofis</cp:lastModifiedBy>
  <cp:revision>13</cp:revision>
  <cp:lastPrinted>2020-12-05T09:43:08Z</cp:lastPrinted>
  <dcterms:created xsi:type="dcterms:W3CDTF">2019-11-29T12:20:55Z</dcterms:created>
  <dcterms:modified xsi:type="dcterms:W3CDTF">2023-12-06T10:30:19Z</dcterms:modified>
</cp:coreProperties>
</file>