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7" r:id="rId3"/>
    <p:sldId id="259" r:id="rId4"/>
    <p:sldId id="262" r:id="rId5"/>
    <p:sldId id="258" r:id="rId6"/>
    <p:sldId id="260" r:id="rId7"/>
    <p:sldId id="263" r:id="rId8"/>
    <p:sldId id="280" r:id="rId9"/>
    <p:sldId id="281" r:id="rId10"/>
    <p:sldId id="284" r:id="rId11"/>
    <p:sldId id="283" r:id="rId12"/>
    <p:sldId id="285" r:id="rId13"/>
    <p:sldId id="264" r:id="rId14"/>
    <p:sldId id="265" r:id="rId15"/>
    <p:sldId id="266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50DC8-41E6-40DE-9669-F078E460CE3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BEDCF-3F9A-4430-9B85-ADB9345D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0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34C5F-976A-4F1F-8C2F-A21311408B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2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E1C6-DE79-4BB7-832D-0B8A993B3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A9FEE-4F6E-4170-8DFA-9B84DF7B5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5058A-48BA-4A71-A682-36AD4345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33F1-0DE4-4A55-8FFD-B91E1C76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19AA0-CE12-4FBB-BDD5-3B90994C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8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876F-E65D-4651-B8B1-9D6BAD7A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B123D-E965-4815-AA75-95E641F61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888-4A69-4D6E-9BC1-4D5C503F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44670-D19B-419C-864D-73EB16BF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77786-7D6B-47C1-BBE1-A4D26ACC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3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06194-1DF1-4782-9470-A041FDD67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5012F-664B-4E7E-A00A-46B9E3A3E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3A1D-82F4-45A8-8398-8081DD40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93ABB-E68C-428F-A840-845051CA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91B65-09BA-40D1-90E4-BBB446C0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F14A-6A68-4B4C-86BB-3DCE2253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CF07-6F4F-4FAE-8DC7-D28D5B876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C8D6B-2CD6-4122-91CC-6CBFFAB1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0F50A-3B76-43CB-8684-B7AB1A30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C53E2-CC1F-4D1F-8365-5E26DEFC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0248-58AB-4947-AED6-600FA154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B6C27-F3CE-4EE6-8AA8-8081E356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15C68-38F5-49F7-80F5-9AB55FEF8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09992-8390-400D-8A34-F0D70CDA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3A54-283A-4F10-981C-91C3C0FF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4567-2FF5-4005-AFC1-78246531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01DB5-943E-4471-BA89-76A0BA0EC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AE89-4CCE-4DC3-9E5E-89BE30F6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D1650-570A-43A2-A6D4-D5052BD1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8F839-4BAD-4498-9EE0-3918B6C6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2EFAF-896E-4712-8953-0FCA8D90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5705-71EE-46B0-8D31-DF7ED855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4144E-2DAD-405D-9435-C75BE2977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95039-2798-44D7-9369-BA83E38F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9000E-5BEA-431D-B697-F86C6CC26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666A6-9F15-4A0E-AE57-17660004D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95DEB-B570-4A8C-BF03-28F2A5F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50569-6006-4B98-93F0-97E03F06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67EB9-B8FD-40C0-BB28-B5347823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4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4EBF-7F21-45EF-82D1-164B254C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A98E5-1300-4C16-A628-253F53C2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38C1B-AD2D-42A3-AC9B-AAFD8671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D53A2-8A6D-4E57-B112-ED65FC72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0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EAEEB-C0EA-40D0-B7E7-AD66DBD7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D38B8-043F-4F71-8C83-87E21673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C2CD7-576D-4A3C-9D64-8FB13D27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53F7-CA97-4185-90E8-045C5DA0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C0B9F-415D-43B4-BAB0-DD721351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11334-DC97-4637-BD84-7AC5C6BDA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F2706-C025-4DBA-84DB-F7CD2D88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85772-A25C-45D6-AFE0-28534795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16AD8-341E-4BA5-ABC9-AC0BA117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176F-5171-4B00-A75F-5513A36F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1DE7B-AD5F-4244-8960-BD7ADA29A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2D7E9-B2A3-4123-B81E-C87DC4E51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E7EFA-F3EB-44D4-8272-6B9FD40B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1914-96E9-4F27-8F16-FA53CC45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77E5F-9051-44EE-9E79-9A40415D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9DC5F-62CE-4D09-B45C-33608166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3E41A-A7FA-449C-B50F-B6D6F8F41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02AE-5D53-446D-9D54-44B8207EB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239F-1F82-4CA0-8A61-A1D14E9B87E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7FBE5-D7B7-4272-9EFA-C7194DC9B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4943-8CD6-4CE2-87DD-57D45CEBC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2CCEC-8ACE-4EE4-A24A-C46EA25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F097A3-470A-407D-9E29-A936775B3315}"/>
              </a:ext>
            </a:extLst>
          </p:cNvPr>
          <p:cNvSpPr txBox="1"/>
          <p:nvPr/>
        </p:nvSpPr>
        <p:spPr>
          <a:xfrm>
            <a:off x="4278385" y="2374084"/>
            <a:ext cx="2812052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Question  1</a:t>
            </a:r>
          </a:p>
        </p:txBody>
      </p:sp>
    </p:spTree>
    <p:extLst>
      <p:ext uri="{BB962C8B-B14F-4D97-AF65-F5344CB8AC3E}">
        <p14:creationId xmlns:p14="http://schemas.microsoft.com/office/powerpoint/2010/main" val="397527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192.168.0.51:8080/zeroweb/Image.do?study=1.2.840.113564.150102101178.20150324105322281210&amp;series=1.2.840.113564.150102101178.20150324105324328220&amp;object=1.2.840.113564.150102101178.20150324105324328230.2003000225000&amp;rows=1024&amp;contentType=image/jpeg"/>
          <p:cNvSpPr>
            <a:spLocks noChangeAspect="1" noChangeArrowheads="1"/>
          </p:cNvSpPr>
          <p:nvPr/>
        </p:nvSpPr>
        <p:spPr bwMode="auto">
          <a:xfrm>
            <a:off x="1587500" y="-136525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Server\Pictures\varus knees   varnava\varnavapost op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31" y="3346391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erver\Pictures\varus knees   varnava\Varnava post op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131" y="3346391"/>
            <a:ext cx="3511609" cy="35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erver\Pictures\varus knees   varnava\4.5.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8841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erver\Pictures\varus knees   varnava\IMG_2240.JPG">
            <a:extLst>
              <a:ext uri="{FF2B5EF4-FFF2-40B4-BE49-F238E27FC236}">
                <a16:creationId xmlns:a16="http://schemas.microsoft.com/office/drawing/2014/main" id="{B94A0987-5393-44F3-A13E-F1CA3853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0" y="0"/>
            <a:ext cx="2445337" cy="3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erver\Pictures\varus knees   varnava\IMG_2241.JPG">
            <a:extLst>
              <a:ext uri="{FF2B5EF4-FFF2-40B4-BE49-F238E27FC236}">
                <a16:creationId xmlns:a16="http://schemas.microsoft.com/office/drawing/2014/main" id="{ADD4EE56-4D03-4855-BE53-7C7AC556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79" y="14681"/>
            <a:ext cx="2462221" cy="32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5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ver\Pictures\varus knees   varnava\2015 05 04_4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63" y="17327"/>
            <a:ext cx="2699269" cy="35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erver\Pictures\varus knees   varnava\2015 03 25_4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8684" y="497740"/>
            <a:ext cx="3564132" cy="26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erver\Pictures\varus knees   varnava\IMG_2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92" y="3124200"/>
            <a:ext cx="2861417" cy="38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erver\Pictures\varus knees   varnava\4.5.2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8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F097A3-470A-407D-9E29-A936775B3315}"/>
              </a:ext>
            </a:extLst>
          </p:cNvPr>
          <p:cNvSpPr txBox="1"/>
          <p:nvPr/>
        </p:nvSpPr>
        <p:spPr>
          <a:xfrm>
            <a:off x="4278385" y="2374084"/>
            <a:ext cx="2812052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Question  4</a:t>
            </a:r>
          </a:p>
        </p:txBody>
      </p:sp>
    </p:spTree>
    <p:extLst>
      <p:ext uri="{BB962C8B-B14F-4D97-AF65-F5344CB8AC3E}">
        <p14:creationId xmlns:p14="http://schemas.microsoft.com/office/powerpoint/2010/main" val="128134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874914-B13B-4BA6-96FB-30693CB73A6D}"/>
              </a:ext>
            </a:extLst>
          </p:cNvPr>
          <p:cNvSpPr txBox="1"/>
          <p:nvPr/>
        </p:nvSpPr>
        <p:spPr>
          <a:xfrm>
            <a:off x="2801922" y="3974643"/>
            <a:ext cx="5100507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years old lady, psychiatric patient on medication  after bad fracture of the Tibial plateau and ORIF developed severe infection in the knee joint and bone.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FC79D-B177-4CB6-858B-84FF89223FCF}"/>
              </a:ext>
            </a:extLst>
          </p:cNvPr>
          <p:cNvSpPr txBox="1"/>
          <p:nvPr/>
        </p:nvSpPr>
        <p:spPr>
          <a:xfrm>
            <a:off x="2910980" y="2298583"/>
            <a:ext cx="1279517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 1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F6863-F900-48C1-83A9-B3863DC18B62}"/>
              </a:ext>
            </a:extLst>
          </p:cNvPr>
          <p:cNvSpPr txBox="1"/>
          <p:nvPr/>
        </p:nvSpPr>
        <p:spPr>
          <a:xfrm>
            <a:off x="2910980" y="1529142"/>
            <a:ext cx="2812052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Question  4</a:t>
            </a:r>
          </a:p>
        </p:txBody>
      </p:sp>
    </p:spTree>
    <p:extLst>
      <p:ext uri="{BB962C8B-B14F-4D97-AF65-F5344CB8AC3E}">
        <p14:creationId xmlns:p14="http://schemas.microsoft.com/office/powerpoint/2010/main" val="252353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8DB7A-6118-43CA-9301-362650ACCD1C}"/>
              </a:ext>
            </a:extLst>
          </p:cNvPr>
          <p:cNvSpPr txBox="1"/>
          <p:nvPr/>
        </p:nvSpPr>
        <p:spPr>
          <a:xfrm>
            <a:off x="2910980" y="2298583"/>
            <a:ext cx="1279517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 2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2F2AC-2600-4FF9-B862-D4927C7B74F7}"/>
              </a:ext>
            </a:extLst>
          </p:cNvPr>
          <p:cNvSpPr txBox="1"/>
          <p:nvPr/>
        </p:nvSpPr>
        <p:spPr>
          <a:xfrm>
            <a:off x="3053593" y="3429000"/>
            <a:ext cx="5255349" cy="175432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2 operations in Germany – debridement where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peroneal nerve was injured (drop foot)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performed Total knee Replacement.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walked since fracture …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Infections… antibiotics… ...4 years  -  worse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B8C94-346A-4E43-B998-3F8D5E245703}"/>
              </a:ext>
            </a:extLst>
          </p:cNvPr>
          <p:cNvSpPr txBox="1"/>
          <p:nvPr/>
        </p:nvSpPr>
        <p:spPr>
          <a:xfrm>
            <a:off x="2910980" y="1529142"/>
            <a:ext cx="2812052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Question  4</a:t>
            </a:r>
          </a:p>
        </p:txBody>
      </p:sp>
    </p:spTree>
    <p:extLst>
      <p:ext uri="{BB962C8B-B14F-4D97-AF65-F5344CB8AC3E}">
        <p14:creationId xmlns:p14="http://schemas.microsoft.com/office/powerpoint/2010/main" val="373078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2A771-2658-49C7-B9B4-B3C02C4D5CD6}"/>
              </a:ext>
            </a:extLst>
          </p:cNvPr>
          <p:cNvSpPr txBox="1"/>
          <p:nvPr/>
        </p:nvSpPr>
        <p:spPr>
          <a:xfrm>
            <a:off x="2910980" y="1529142"/>
            <a:ext cx="2812052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Question 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25DD3-7C80-4215-938E-2A814FCB4A6D}"/>
              </a:ext>
            </a:extLst>
          </p:cNvPr>
          <p:cNvSpPr txBox="1"/>
          <p:nvPr/>
        </p:nvSpPr>
        <p:spPr>
          <a:xfrm>
            <a:off x="2910980" y="2298583"/>
            <a:ext cx="1279517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 3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895C7-E4FB-4699-BAE6-FEBB72A1CF6F}"/>
              </a:ext>
            </a:extLst>
          </p:cNvPr>
          <p:cNvSpPr txBox="1"/>
          <p:nvPr/>
        </p:nvSpPr>
        <p:spPr>
          <a:xfrm>
            <a:off x="2785145" y="3297533"/>
            <a:ext cx="7634269" cy="258532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never walked after surgery. Severe infection.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 to Medical committee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specialist unit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They performed a HUGE REVISION surgery (old constraint implant)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Never walked.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6 months later severe infection (CRP 497)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Urgent surgery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Removal of implants. Most of the bone was replaced with cement!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About 12 cm femur, the shaft was split, about 3cm tibia the shaft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was split!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What next   Structural allograft, ext. fixator …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77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3F2C7-4E12-4B6F-A575-752DBC407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F92FB-B64B-41A7-89E5-9B272F85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26" y="2133501"/>
            <a:ext cx="3677174" cy="4724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A7D712-DCD9-452E-9C2E-72D9313CE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32" y="0"/>
            <a:ext cx="5582079" cy="4823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AC7087-FC0F-4E55-BDDC-21D51ABACD3D}"/>
              </a:ext>
            </a:extLst>
          </p:cNvPr>
          <p:cNvSpPr txBox="1"/>
          <p:nvPr/>
        </p:nvSpPr>
        <p:spPr>
          <a:xfrm>
            <a:off x="3545232" y="4823670"/>
            <a:ext cx="5436066" cy="16004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Severe Genu valgus Right knee.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79 years old. Active.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Leg in external rotation after Hemiarthroplasty.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On examination valgus deformity not correctable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5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BF4B32-0BE9-4749-9A76-2A6DA586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35" y="522512"/>
            <a:ext cx="6435389" cy="5561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AB09D-3547-47B6-BAC2-BD5202211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48" y="0"/>
            <a:ext cx="505643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C71B2-ED4F-4F46-A531-FA3C80A08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F097A3-470A-407D-9E29-A936775B3315}"/>
              </a:ext>
            </a:extLst>
          </p:cNvPr>
          <p:cNvSpPr txBox="1"/>
          <p:nvPr/>
        </p:nvSpPr>
        <p:spPr>
          <a:xfrm>
            <a:off x="4278385" y="2374084"/>
            <a:ext cx="2812052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Question  2</a:t>
            </a:r>
          </a:p>
        </p:txBody>
      </p:sp>
    </p:spTree>
    <p:extLst>
      <p:ext uri="{BB962C8B-B14F-4D97-AF65-F5344CB8AC3E}">
        <p14:creationId xmlns:p14="http://schemas.microsoft.com/office/powerpoint/2010/main" val="200503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9296A-203B-43DA-A2F5-EAAC5D5EB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29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BE44B6-A48F-4BC7-B841-3122ABDA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8516" y="574426"/>
            <a:ext cx="4595412" cy="344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B45E9-00F0-4F27-8EDD-116A85E01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6208" y="361787"/>
            <a:ext cx="3912033" cy="2934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31B7AF-265B-41DA-AFDE-920EE227B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9112" y="388910"/>
            <a:ext cx="4129014" cy="3096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9CDC98-E697-4B27-B78A-5810CEB54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2435" y="3628354"/>
            <a:ext cx="3732982" cy="2799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297F1C-9764-47A7-81B3-8B3453715E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3054" y="3611751"/>
            <a:ext cx="3777257" cy="283294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B0E0A66-54E4-4EEC-B4C9-4F2E87D1E270}"/>
              </a:ext>
            </a:extLst>
          </p:cNvPr>
          <p:cNvSpPr txBox="1"/>
          <p:nvPr/>
        </p:nvSpPr>
        <p:spPr>
          <a:xfrm>
            <a:off x="2832942" y="4722628"/>
            <a:ext cx="3662069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Destructive arthritis bilateral. Genu Valgus right.</a:t>
            </a:r>
          </a:p>
          <a:p>
            <a:r>
              <a:rPr lang="en-US" b="1" dirty="0">
                <a:solidFill>
                  <a:srgbClr val="FFFF00"/>
                </a:solidFill>
              </a:rPr>
              <a:t>65 years old. Well. Active.</a:t>
            </a:r>
          </a:p>
          <a:p>
            <a:r>
              <a:rPr lang="en-US" b="1" dirty="0">
                <a:solidFill>
                  <a:srgbClr val="FFFF00"/>
                </a:solidFill>
              </a:rPr>
              <a:t>On examination correctable valgus deformity.</a:t>
            </a:r>
          </a:p>
        </p:txBody>
      </p:sp>
    </p:spTree>
    <p:extLst>
      <p:ext uri="{BB962C8B-B14F-4D97-AF65-F5344CB8AC3E}">
        <p14:creationId xmlns:p14="http://schemas.microsoft.com/office/powerpoint/2010/main" val="101162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A1E47-0794-4EE8-B26B-BDDAA06F9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864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35036-BA86-475B-A91E-F48871B6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90" y="0"/>
            <a:ext cx="2693563" cy="3531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F75B1-C247-4211-BF3B-7393ABCDB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72" y="2883159"/>
            <a:ext cx="3575028" cy="39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3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F097A3-470A-407D-9E29-A936775B3315}"/>
              </a:ext>
            </a:extLst>
          </p:cNvPr>
          <p:cNvSpPr txBox="1"/>
          <p:nvPr/>
        </p:nvSpPr>
        <p:spPr>
          <a:xfrm>
            <a:off x="4278385" y="2374084"/>
            <a:ext cx="2812052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Question 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8DC89-5D56-4C09-B739-B57ED027EA3F}"/>
              </a:ext>
            </a:extLst>
          </p:cNvPr>
          <p:cNvSpPr txBox="1"/>
          <p:nvPr/>
        </p:nvSpPr>
        <p:spPr>
          <a:xfrm>
            <a:off x="2315360" y="3854742"/>
            <a:ext cx="3657601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Severe Varus Knees</a:t>
            </a:r>
          </a:p>
        </p:txBody>
      </p:sp>
    </p:spTree>
    <p:extLst>
      <p:ext uri="{BB962C8B-B14F-4D97-AF65-F5344CB8AC3E}">
        <p14:creationId xmlns:p14="http://schemas.microsoft.com/office/powerpoint/2010/main" val="406500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ver\Pictures\varus knees   varnava\2015 03 25_4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392" y="854408"/>
            <a:ext cx="6835262" cy="51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rver\Pictures\varus knees   varnava\IMG_2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18" y="0"/>
            <a:ext cx="5126446" cy="68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0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ver\Pictures\varus knees   varnava\IMG_2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rver\Pictures\varus knees   varnava\IMG_2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62432"/>
            <a:ext cx="4463041" cy="59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3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8700</TotalTime>
  <Words>220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DRSTELIOSH</dc:creator>
  <cp:lastModifiedBy>DRSTELIOSH</cp:lastModifiedBy>
  <cp:revision>17</cp:revision>
  <cp:lastPrinted>2020-12-05T10:03:24Z</cp:lastPrinted>
  <dcterms:created xsi:type="dcterms:W3CDTF">2019-10-25T07:05:31Z</dcterms:created>
  <dcterms:modified xsi:type="dcterms:W3CDTF">2020-12-07T07:49:39Z</dcterms:modified>
</cp:coreProperties>
</file>