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2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6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1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3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97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2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0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790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1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3A787-3ED7-40D4-ABD9-52149DD92900}" type="datetimeFigureOut">
              <a:rPr lang="en-US" smtClean="0"/>
              <a:t>20-Sep-16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ED30F-3D51-4D9F-9DCB-0C9301E35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59442" cy="67195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687" y="11145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15/3/2013</a:t>
            </a:r>
          </a:p>
        </p:txBody>
      </p:sp>
    </p:spTree>
    <p:extLst>
      <p:ext uri="{BB962C8B-B14F-4D97-AF65-F5344CB8AC3E}">
        <p14:creationId xmlns:p14="http://schemas.microsoft.com/office/powerpoint/2010/main" val="3683745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15" y="480268"/>
            <a:ext cx="8229600" cy="6172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18816" y="934672"/>
            <a:ext cx="1576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25/10/2013</a:t>
            </a:r>
          </a:p>
        </p:txBody>
      </p:sp>
    </p:spTree>
    <p:extLst>
      <p:ext uri="{BB962C8B-B14F-4D97-AF65-F5344CB8AC3E}">
        <p14:creationId xmlns:p14="http://schemas.microsoft.com/office/powerpoint/2010/main" val="1232615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2" y="-1"/>
            <a:ext cx="6878972" cy="5159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485" y="23938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5/2/2014</a:t>
            </a:r>
          </a:p>
        </p:txBody>
      </p:sp>
    </p:spTree>
    <p:extLst>
      <p:ext uri="{BB962C8B-B14F-4D97-AF65-F5344CB8AC3E}">
        <p14:creationId xmlns:p14="http://schemas.microsoft.com/office/powerpoint/2010/main" val="324172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Server\Dropbox\Camera Uploads\2014-02-05 17.50.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57" y="682462"/>
            <a:ext cx="3810000" cy="306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Server\Dropbox\Camera Uploads\2014-02-05 17.50.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57" y="3872230"/>
            <a:ext cx="3276600" cy="2985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Server\Dropbox\Camera Uploads\2014-02-05 17.52.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93"/>
            <a:ext cx="4343401" cy="5683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494321" y="383795"/>
            <a:ext cx="4361195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u="sng" dirty="0">
                <a:ea typeface="Calibri"/>
                <a:cs typeface="Times New Roman"/>
              </a:rPr>
              <a:t>17/11/2012</a:t>
            </a:r>
            <a:r>
              <a:rPr lang="en-GB" sz="1200" b="1" dirty="0">
                <a:ea typeface="Calibri"/>
                <a:cs typeface="Times New Roman"/>
              </a:rPr>
              <a:t>  Fell.  Injury of the pelvis – fracture  Left  acetabulum</a:t>
            </a:r>
            <a:endParaRPr lang="en-US" sz="12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9758" y="69029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15/3/2013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52372" y="403860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25/10/2013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757" y="4492"/>
            <a:ext cx="332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Frangou</a:t>
            </a:r>
            <a:r>
              <a:rPr lang="en-US" b="1" dirty="0"/>
              <a:t> </a:t>
            </a:r>
            <a:r>
              <a:rPr lang="en-US" b="1" dirty="0" err="1"/>
              <a:t>Kalomira</a:t>
            </a:r>
            <a:r>
              <a:rPr lang="en-US" b="1" dirty="0"/>
              <a:t> . </a:t>
            </a:r>
            <a:r>
              <a:rPr lang="en-US" sz="1200" b="1" dirty="0"/>
              <a:t>DOB       21/10/1930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5999" y="4492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5/2/2014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6357" y="5688450"/>
            <a:ext cx="5562600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The deformity of the Hip joint is getting much worse over  a period of 10 months. Soon she will not be able to walk and will be on a wheelchair. She needs urgent attention. Already there is substantial shortening and serious </a:t>
            </a:r>
            <a:r>
              <a:rPr lang="en-US" sz="1400" b="1" dirty="0" err="1">
                <a:solidFill>
                  <a:srgbClr val="0070C0"/>
                </a:solidFill>
              </a:rPr>
              <a:t>protrusio</a:t>
            </a:r>
            <a:r>
              <a:rPr lang="en-US" sz="1400" b="1" dirty="0">
                <a:solidFill>
                  <a:srgbClr val="0070C0"/>
                </a:solidFill>
              </a:rPr>
              <a:t> of the Hip joint. Total Hip Replacement as soon as possible is the only solution.  </a:t>
            </a:r>
          </a:p>
        </p:txBody>
      </p:sp>
    </p:spTree>
    <p:extLst>
      <p:ext uri="{BB962C8B-B14F-4D97-AF65-F5344CB8AC3E}">
        <p14:creationId xmlns:p14="http://schemas.microsoft.com/office/powerpoint/2010/main" val="123464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82268" cy="3961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43" y="-6292"/>
            <a:ext cx="5290657" cy="39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04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23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40" y="335559"/>
            <a:ext cx="6965659" cy="522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96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42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84</Words>
  <Application>Microsoft Office PowerPoint</Application>
  <PresentationFormat>Widescreen</PresentationFormat>
  <Paragraphs>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DRSTELIOSH</dc:creator>
  <cp:lastModifiedBy>DRSTELIOSH</cp:lastModifiedBy>
  <cp:revision>4</cp:revision>
  <dcterms:created xsi:type="dcterms:W3CDTF">2016-09-20T07:12:31Z</dcterms:created>
  <dcterms:modified xsi:type="dcterms:W3CDTF">2016-09-21T14:08:31Z</dcterms:modified>
</cp:coreProperties>
</file>