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C55A1-6D20-424C-92E4-F13C63B63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44751D-D1AB-41AA-9967-FC0D99F80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92AFC-0C48-49AF-BD89-F815394C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1A947-62EB-4447-95B4-6803EE9E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2BA2-FEB2-4974-A6E9-B80773A2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1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26B3F-264C-431C-B092-2FD54DD5E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F13B3-A798-4D4B-8C19-3B70F55C0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3686F-5208-4D8C-9BAB-C1F2CD26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E543B-849F-402C-B14C-87306E8D5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7CBF6-1E5A-4BE8-A5DB-D9F4E3277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30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89B5BD-BA09-40A2-A7CD-7C20EF3F9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ACD94-4365-412A-B506-744339B0E2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E647-6B5D-420E-B455-0B645E63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39C29-9A2F-4F7D-A0DE-71C20B87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18205-682A-44CC-BA2D-8B13AD46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3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1C0F4-70CB-46A2-AB93-B22513BF4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9C855-5369-437C-B33C-21B95A090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83B4F-871E-4C0C-841B-8356B2AE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FB902-917D-466A-86B3-5102EC51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4D3D4-11AD-4793-9354-94725E5F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4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CC395-80A7-45F0-9E5B-D783EED5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9F4AA-5387-46FB-AD72-4ECDDBF5C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8C251-9D4B-45BD-88C6-A712F5540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2EB7F-DC29-4B97-97DC-36576F64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5E4A9-6921-48EA-9EF2-668EFC4D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5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8430-37F4-4F3D-A1E3-38D7AAF92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473D-CABA-4016-A984-9B6685C9D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EA633-7645-4343-BBD2-CA03D10D8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38FEE-760F-4219-9DF1-BB1CD4F2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66645-B1A8-4840-A784-122B51AF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2DE-F7F3-43FE-A399-01A24DEE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6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4E40-7F73-4EAB-B780-0268C03FF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A8D73-6525-44B9-B091-4A8312456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45A35-D6AB-4F76-A7D0-A9ECDFA95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7F7FBA-AA08-4E28-BCB2-D61D31E67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9A591-7D88-4609-9C86-FBA984596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5BA80D-E0F9-4593-9BB9-05C5334AF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B2A61F-D242-4D92-A75A-ACB8CBE73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AF60CC-7A61-4F6B-8A42-D93AB3C7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5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09765-E9C7-4495-8DAD-565F1037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1FF40-09E3-42A7-9FB9-8B847F6E0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703D58-FD19-4BEF-899A-47AF803E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39156-EB02-436C-8026-D7CEEBCB0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DEB73-B98F-490E-A86E-D870AC86A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C4A77B-C5D8-43E6-A68B-F9F2A561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A4757-190F-403F-AA3D-C5B84813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8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539A1-FBD7-401A-9783-89E79AC1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8BF76-5540-4954-8B28-997F90C92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AB725-AB0F-43B3-95B8-C59A9C415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F67CC-D2EE-47B5-9109-EDC609FF2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0CA3C-C648-4444-8D9F-C73C3D87F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397B2-30F5-4A41-885F-B6D1C2720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EFA47-4A17-4281-A828-FCF96E9C3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B79624-E7DB-4826-B372-6629B54D4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65EEB-91CB-407A-BE10-7ECF518E9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345BA-EC25-458F-A9AD-B5AE3A41D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A4759-3CF4-43A0-9168-4F0F266C9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475D19-05F0-4FA7-B135-A9C5DDF9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7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FEE63B-5460-4802-9E79-6EAF5580E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A06AD-A4CD-4FC3-A1A8-5B85186D7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2715E-F214-4E1F-8900-B8F0BE4912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B630-302A-4BD6-8F9F-D4A364E10BE4}" type="datetimeFigureOut">
              <a:rPr lang="en-US" smtClean="0"/>
              <a:t>12/6/2023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30436-BA33-4B10-A00F-F71F36AA0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BFC6B-D05F-497E-B868-DB50E2FC7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915C9-5531-48BF-A25B-A60D3478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9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229B7F-6597-4757-9348-B92037ECE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4242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D71C8A-B0F3-4CDE-9A0D-4146848A64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568" y="0"/>
            <a:ext cx="4475432" cy="54234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046A71-70B8-494B-9B73-5FD7802F8CC7}"/>
              </a:ext>
            </a:extLst>
          </p:cNvPr>
          <p:cNvSpPr txBox="1"/>
          <p:nvPr/>
        </p:nvSpPr>
        <p:spPr>
          <a:xfrm>
            <a:off x="8224242" y="5226784"/>
            <a:ext cx="3967758" cy="16312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Severe deformity, dysplastic acetabulum from young age. </a:t>
            </a:r>
          </a:p>
          <a:p>
            <a:r>
              <a:rPr lang="en-US" sz="2000" dirty="0">
                <a:solidFill>
                  <a:srgbClr val="FFFF00"/>
                </a:solidFill>
              </a:rPr>
              <a:t>Shorter right leg by 3.5 cm. </a:t>
            </a:r>
          </a:p>
          <a:p>
            <a:r>
              <a:rPr lang="en-US" sz="2000" dirty="0">
                <a:solidFill>
                  <a:srgbClr val="FFFF00"/>
                </a:solidFill>
              </a:rPr>
              <a:t>Total Hip Replacement  with reconstruction of the acetabulum.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9DECCD-3F42-F6C3-937A-EF880550051A}"/>
              </a:ext>
            </a:extLst>
          </p:cNvPr>
          <p:cNvSpPr/>
          <p:nvPr/>
        </p:nvSpPr>
        <p:spPr>
          <a:xfrm>
            <a:off x="83890" y="92279"/>
            <a:ext cx="1308682" cy="44461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C6BE8C-8A59-2417-2C8A-5D753F98D6E7}"/>
              </a:ext>
            </a:extLst>
          </p:cNvPr>
          <p:cNvSpPr/>
          <p:nvPr/>
        </p:nvSpPr>
        <p:spPr>
          <a:xfrm>
            <a:off x="7564168" y="92279"/>
            <a:ext cx="1308682" cy="44461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2D9695-16CD-4669-8E0C-1579B16B2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6993273" cy="57380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D4B48EF-C7E8-4191-8F15-1214EE0D5C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930" y="1"/>
            <a:ext cx="5738070" cy="57380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FC78C3C-8AE9-56B2-FCCC-C67005E4F6E6}"/>
              </a:ext>
            </a:extLst>
          </p:cNvPr>
          <p:cNvSpPr txBox="1"/>
          <p:nvPr/>
        </p:nvSpPr>
        <p:spPr>
          <a:xfrm>
            <a:off x="704675" y="6014906"/>
            <a:ext cx="10905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Post Operative X-rays  for dysplastic acetabulum and false acetabulum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34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DRSTELIOSH</dc:creator>
  <cp:lastModifiedBy>Stelios Hadjichristofis</cp:lastModifiedBy>
  <cp:revision>4</cp:revision>
  <dcterms:created xsi:type="dcterms:W3CDTF">2019-03-08T07:34:08Z</dcterms:created>
  <dcterms:modified xsi:type="dcterms:W3CDTF">2023-12-06T10:28:59Z</dcterms:modified>
</cp:coreProperties>
</file>