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6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3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0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4094-1862-46FC-87F6-26404A2E2E37}" type="datetimeFigureOut">
              <a:rPr lang="en-US" smtClean="0"/>
              <a:t>26-Oct-16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1C1F-B6ED-4A71-80DB-37F96DDC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9" y="447102"/>
            <a:ext cx="10821798" cy="6387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4742" y="122200"/>
            <a:ext cx="889233" cy="5724591"/>
          </a:xfrm>
          <a:prstGeom prst="rect">
            <a:avLst/>
          </a:prstGeom>
          <a:solidFill>
            <a:srgbClr val="FFCC99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V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S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O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N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A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R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060" y="143732"/>
            <a:ext cx="1047273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Dr Stelios Hadjichristofis 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FCS(SA)Orth. / </a:t>
            </a:r>
            <a:r>
              <a:rPr lang="en-US" sz="1400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Mmed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(WITS)Orth. 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Orthopaedic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 Surgeon </a:t>
            </a:r>
          </a:p>
        </p:txBody>
      </p:sp>
    </p:spTree>
    <p:extLst>
      <p:ext uri="{BB962C8B-B14F-4D97-AF65-F5344CB8AC3E}">
        <p14:creationId xmlns:p14="http://schemas.microsoft.com/office/powerpoint/2010/main" val="183119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27"/>
            <a:ext cx="11327934" cy="6153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3317" y="264596"/>
            <a:ext cx="889233" cy="5724591"/>
          </a:xfrm>
          <a:prstGeom prst="rect">
            <a:avLst/>
          </a:prstGeom>
          <a:solidFill>
            <a:srgbClr val="FFCC99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V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S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O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N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A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R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393" y="264596"/>
            <a:ext cx="1057292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Dr Stelios Hadjichristofis 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FCS(SA)Orth. / </a:t>
            </a:r>
            <a:r>
              <a:rPr lang="en-US" sz="1400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Mmed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(WITS)Orth. 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Orthopaedic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 Surgeon </a:t>
            </a:r>
          </a:p>
        </p:txBody>
      </p:sp>
    </p:spTree>
    <p:extLst>
      <p:ext uri="{BB962C8B-B14F-4D97-AF65-F5344CB8AC3E}">
        <p14:creationId xmlns:p14="http://schemas.microsoft.com/office/powerpoint/2010/main" val="364711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732"/>
            <a:ext cx="11133123" cy="6262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2767" y="164145"/>
            <a:ext cx="889233" cy="5724591"/>
          </a:xfrm>
          <a:prstGeom prst="rect">
            <a:avLst/>
          </a:prstGeom>
          <a:solidFill>
            <a:srgbClr val="FFCC99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V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S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O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N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A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R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E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3" y="164145"/>
            <a:ext cx="1057292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Dr Stelios Hadjichristofis 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FCS(SA)Orth. / </a:t>
            </a:r>
            <a:r>
              <a:rPr lang="en-US" sz="1400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Mmed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(WITS)Orth. 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Orthopaedic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 Surgeon </a:t>
            </a:r>
          </a:p>
        </p:txBody>
      </p:sp>
    </p:spTree>
    <p:extLst>
      <p:ext uri="{BB962C8B-B14F-4D97-AF65-F5344CB8AC3E}">
        <p14:creationId xmlns:p14="http://schemas.microsoft.com/office/powerpoint/2010/main" val="88233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766"/>
            <a:ext cx="11643919" cy="6392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2767" y="511620"/>
            <a:ext cx="889233" cy="5724591"/>
          </a:xfrm>
          <a:prstGeom prst="rect">
            <a:avLst/>
          </a:prstGeom>
          <a:solidFill>
            <a:srgbClr val="FFCC99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V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S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O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N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A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I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R</a:t>
            </a:r>
          </a:p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anose="03020702040506060504" pitchFamily="66" charset="0"/>
              </a:rPr>
              <a:t> 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003" y="511620"/>
            <a:ext cx="1080176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Dr Stelios Hadjichristofis 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FCS(SA)Orth. / </a:t>
            </a:r>
            <a:r>
              <a:rPr lang="en-US" sz="1400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Mmed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(WITS)Orth. 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Orthopaedic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anose="020B0904030504030204" pitchFamily="34" charset="0"/>
              </a:rPr>
              <a:t> Surgeon </a:t>
            </a:r>
          </a:p>
        </p:txBody>
      </p:sp>
    </p:spTree>
    <p:extLst>
      <p:ext uri="{BB962C8B-B14F-4D97-AF65-F5344CB8AC3E}">
        <p14:creationId xmlns:p14="http://schemas.microsoft.com/office/powerpoint/2010/main" val="5144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120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Antique Olive Compact</vt:lpstr>
      <vt:lpstr>Apple Chancery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DRSTELIOSH</dc:creator>
  <cp:lastModifiedBy>DRSTELIOSH</cp:lastModifiedBy>
  <cp:revision>3</cp:revision>
  <dcterms:created xsi:type="dcterms:W3CDTF">2016-10-26T13:34:25Z</dcterms:created>
  <dcterms:modified xsi:type="dcterms:W3CDTF">2016-10-26T13:46:52Z</dcterms:modified>
</cp:coreProperties>
</file>